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7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A7020EC-9FD3-4EF4-8233-7B2A35F8F61D}" type="datetimeFigureOut">
              <a:rPr lang="ru-RU" smtClean="0"/>
              <a:pPr/>
              <a:t>16.09.2017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494627C-9582-4AE5-B590-88E4D07FC3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Формула Пика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Найти площадь фигуры, считая стороны квадратных клеток равными 1.</a:t>
            </a:r>
          </a:p>
        </p:txBody>
      </p:sp>
      <p:pic>
        <p:nvPicPr>
          <p:cNvPr id="19458" name="Picture 2" descr="C:\Users\User\Desktop\otkrytyi-urok-ghieomietrii-v-8-klassie-po-tiemie-poniatiie-ploshchadi-mnoghoughol-nika_1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49"/>
            <a:ext cx="4143404" cy="4087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математики: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solidFill>
            <a:srgbClr val="00B0F0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Формула Пика была открыта австрийским математиком </a:t>
            </a:r>
          </a:p>
          <a:p>
            <a:pPr>
              <a:buNone/>
            </a:pPr>
            <a:r>
              <a:rPr lang="ru-RU" dirty="0" smtClean="0"/>
              <a:t>Георгом Александром </a:t>
            </a:r>
          </a:p>
          <a:p>
            <a:pPr>
              <a:buNone/>
            </a:pPr>
            <a:r>
              <a:rPr lang="ru-RU" dirty="0" smtClean="0"/>
              <a:t>Пиком ( 1859-1942)</a:t>
            </a:r>
          </a:p>
          <a:p>
            <a:r>
              <a:rPr lang="ru-RU" dirty="0" smtClean="0"/>
              <a:t>Широкую известность получила открытая им в 1899 году теорема Пика для расчёта площади многоугольника. В Германии эта теорема включена в школьные учебники.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Users\User\Documents\hello_html_m16611886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285860"/>
            <a:ext cx="3357585" cy="4929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257676" cy="4525963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r>
              <a:rPr lang="ru-RU" b="1" dirty="0" smtClean="0"/>
              <a:t>Теорема</a:t>
            </a:r>
            <a:r>
              <a:rPr lang="ru-RU" b="1" dirty="0"/>
              <a:t> </a:t>
            </a:r>
            <a:r>
              <a:rPr lang="ru-RU" b="1" dirty="0" smtClean="0"/>
              <a:t>Пика.</a:t>
            </a:r>
            <a:r>
              <a:rPr lang="ru-RU" dirty="0"/>
              <a:t> </a:t>
            </a:r>
            <a:endParaRPr lang="en-US" dirty="0" smtClean="0"/>
          </a:p>
          <a:p>
            <a:pPr>
              <a:buNone/>
            </a:pPr>
            <a:r>
              <a:rPr lang="ru-RU" sz="2600" dirty="0" smtClean="0"/>
              <a:t>Пусть</a:t>
            </a:r>
            <a:endParaRPr lang="en-US" sz="2600" dirty="0" smtClean="0"/>
          </a:p>
          <a:p>
            <a:pPr>
              <a:buNone/>
            </a:pPr>
            <a:r>
              <a:rPr lang="ru-RU" sz="2600" dirty="0"/>
              <a:t> </a:t>
            </a:r>
            <a:r>
              <a:rPr lang="en-US" sz="2600" dirty="0" smtClean="0"/>
              <a:t>L</a:t>
            </a:r>
            <a:r>
              <a:rPr lang="ru-RU" sz="2600" dirty="0"/>
              <a:t> — число целочисленных точек </a:t>
            </a:r>
            <a:r>
              <a:rPr lang="ru-RU" sz="2600" dirty="0" smtClean="0"/>
              <a:t>внутри</a:t>
            </a:r>
            <a:r>
              <a:rPr lang="en-US" sz="2600" dirty="0" smtClean="0"/>
              <a:t> </a:t>
            </a:r>
            <a:r>
              <a:rPr lang="ru-RU" sz="2600" dirty="0" smtClean="0"/>
              <a:t>многоугольника</a:t>
            </a:r>
            <a:r>
              <a:rPr lang="ru-RU" sz="2600" dirty="0"/>
              <a:t>,  </a:t>
            </a:r>
            <a:endParaRPr lang="en-US" sz="2600" dirty="0" smtClean="0"/>
          </a:p>
          <a:p>
            <a:r>
              <a:rPr lang="ru-RU" sz="2600" dirty="0" smtClean="0"/>
              <a:t> </a:t>
            </a:r>
            <a:r>
              <a:rPr lang="en-US" sz="2600" dirty="0" smtClean="0"/>
              <a:t>B- </a:t>
            </a:r>
            <a:r>
              <a:rPr lang="ru-RU" sz="2600" dirty="0" smtClean="0"/>
              <a:t>количество </a:t>
            </a:r>
            <a:r>
              <a:rPr lang="ru-RU" sz="2600" dirty="0"/>
              <a:t>целочисленных точек на его </a:t>
            </a:r>
            <a:r>
              <a:rPr lang="ru-RU" sz="2600" dirty="0" smtClean="0"/>
              <a:t>границе,</a:t>
            </a:r>
            <a:endParaRPr lang="en-US" sz="2600" dirty="0" smtClean="0"/>
          </a:p>
          <a:p>
            <a:r>
              <a:rPr lang="en-US" sz="2600" dirty="0" smtClean="0"/>
              <a:t>S </a:t>
            </a:r>
            <a:r>
              <a:rPr lang="ru-RU" sz="2600" dirty="0"/>
              <a:t> — его площадь</a:t>
            </a:r>
            <a:r>
              <a:rPr lang="ru-RU" sz="2600" dirty="0" smtClean="0"/>
              <a:t>.</a:t>
            </a:r>
            <a:endParaRPr lang="en-US" sz="2600" dirty="0" smtClean="0"/>
          </a:p>
          <a:p>
            <a:pPr>
              <a:buNone/>
            </a:pPr>
            <a:r>
              <a:rPr lang="ru-RU" sz="2600" dirty="0" smtClean="0"/>
              <a:t> Тогда</a:t>
            </a:r>
            <a:r>
              <a:rPr lang="en-US" sz="2600" dirty="0" smtClean="0"/>
              <a:t> </a:t>
            </a:r>
            <a:r>
              <a:rPr lang="ru-RU" sz="2600" dirty="0" smtClean="0"/>
              <a:t>справедлива</a:t>
            </a:r>
            <a:r>
              <a:rPr lang="ru-RU" sz="2600" dirty="0"/>
              <a:t> </a:t>
            </a:r>
            <a:r>
              <a:rPr lang="ru-RU" sz="2600" i="1" dirty="0"/>
              <a:t>формула </a:t>
            </a:r>
            <a:r>
              <a:rPr lang="ru-RU" sz="2200" i="1" dirty="0"/>
              <a:t>Пика</a:t>
            </a:r>
            <a:r>
              <a:rPr lang="ru-RU" sz="2200" dirty="0" smtClean="0"/>
              <a:t>:</a:t>
            </a:r>
            <a:r>
              <a:rPr lang="en-US" sz="2200" dirty="0" smtClean="0"/>
              <a:t>   S = L + B</a:t>
            </a:r>
            <a:r>
              <a:rPr lang="ru-RU" sz="2200" dirty="0" smtClean="0"/>
              <a:t>/2 - 1</a:t>
            </a:r>
            <a:endParaRPr lang="ru-RU" sz="2200" dirty="0"/>
          </a:p>
          <a:p>
            <a:endParaRPr lang="ru-RU" dirty="0"/>
          </a:p>
        </p:txBody>
      </p:sp>
      <p:pic>
        <p:nvPicPr>
          <p:cNvPr id="5" name="Содержимое 4" descr="http://hijos.ru/wp-content/uploads/2011/08/pick1.bmp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714488"/>
            <a:ext cx="392909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Вычислите: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624" y="2071678"/>
            <a:ext cx="399740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Содержимое 5" descr="https://matematikalegko.ru/wp-content/uploads/2013/09/19.jpg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000240"/>
            <a:ext cx="357190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</a:t>
            </a:r>
            <a:r>
              <a:rPr lang="ru-RU" dirty="0" smtClean="0"/>
              <a:t>задач по формуле Пика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Найти площадь фигуры, считая стороны квадратных клеток равными 1.</a:t>
            </a:r>
          </a:p>
        </p:txBody>
      </p:sp>
      <p:pic>
        <p:nvPicPr>
          <p:cNvPr id="19458" name="Picture 2" descr="C:\Users\User\Desktop\otkrytyi-urok-ghieomietrii-v-8-klassie-po-tiemie-poniatiie-ploshchadi-mnoghoughol-nika_1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49"/>
            <a:ext cx="4143404" cy="4087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110</TotalTime>
  <Words>45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Начальная</vt:lpstr>
      <vt:lpstr>Формула Пика</vt:lpstr>
      <vt:lpstr>Решение задач</vt:lpstr>
      <vt:lpstr>История математики:</vt:lpstr>
      <vt:lpstr>Слайд 4</vt:lpstr>
      <vt:lpstr>Вычислите:</vt:lpstr>
      <vt:lpstr>Решение задач по формуле Пика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Формула Пика</dc:title>
  <dc:creator>User</dc:creator>
  <cp:lastModifiedBy>User</cp:lastModifiedBy>
  <cp:revision>12</cp:revision>
  <dcterms:created xsi:type="dcterms:W3CDTF">2017-09-15T22:46:45Z</dcterms:created>
  <dcterms:modified xsi:type="dcterms:W3CDTF">2017-09-16T05:13:05Z</dcterms:modified>
</cp:coreProperties>
</file>